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5" r:id="rId6"/>
    <p:sldId id="267" r:id="rId7"/>
    <p:sldId id="268" r:id="rId8"/>
    <p:sldId id="260" r:id="rId9"/>
    <p:sldId id="261" r:id="rId10"/>
    <p:sldId id="292" r:id="rId11"/>
    <p:sldId id="262" r:id="rId12"/>
    <p:sldId id="263" r:id="rId13"/>
    <p:sldId id="291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9"/>
    <p:restoredTop sz="94694"/>
  </p:normalViewPr>
  <p:slideViewPr>
    <p:cSldViewPr snapToGrid="0" snapToObjects="1">
      <p:cViewPr varScale="1">
        <p:scale>
          <a:sx n="142" d="100"/>
          <a:sy n="142" d="100"/>
        </p:scale>
        <p:origin x="20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200358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 err="1"/>
              <a:t>DevFest</a:t>
            </a:r>
            <a:r>
              <a:rPr lang="en-US" dirty="0"/>
              <a:t> Mauritius</a:t>
            </a:r>
          </a:p>
          <a:p>
            <a:pPr algn="l"/>
            <a:r>
              <a:rPr lang="en-US" dirty="0"/>
              <a:t>5 October 2019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102839"/>
            <a:ext cx="6108700" cy="1422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F55FEAD-D3B5-2C4B-9C49-77E9050AFBD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21549">
            <a:off x="7450509" y="4526519"/>
            <a:ext cx="7192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A08D25-9179-D244-B142-ACE7FA57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734" y="1259055"/>
            <a:ext cx="8220532" cy="43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FFC70-76B1-1544-BDA2-50BF5BE1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14534F-DA2E-FD40-AD65-66144AA86D2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demo">
            <a:hlinkClick r:id="" action="ppaction://media"/>
            <a:extLst>
              <a:ext uri="{FF2B5EF4-FFF2-40B4-BE49-F238E27FC236}">
                <a16:creationId xmlns:a16="http://schemas.microsoft.com/office/drawing/2014/main" id="{04FE95ED-8C0E-0045-9214-B3462F618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0784"/>
            <a:ext cx="10515600" cy="397191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+mj-lt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85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F02C4B-5907-2A48-90CD-C594E17F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70" y="-440526"/>
            <a:ext cx="7990651" cy="59929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softEdge rad="127000"/>
          </a:effectLst>
        </p:spPr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95F47D-11BC-894B-8928-61120F5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6066" y="3222536"/>
            <a:ext cx="6825384" cy="4351338"/>
          </a:xfr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2F6B8-F269-8441-A932-39357989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10" y="5560054"/>
            <a:ext cx="4038285" cy="31819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BF48A-E55C-E14E-A6EB-0FE31064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6610"/>
            <a:ext cx="4134304" cy="3899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96ED8-61B1-F14E-BD32-41E7BBA6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90" y="4411745"/>
            <a:ext cx="2896141" cy="24462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6234B-CE6B-9D40-BBD6-56F3EACE19B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3620" y="3228624"/>
            <a:ext cx="3158027" cy="37896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BCEFB0-CA96-D54C-BC29-4102679EE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4788"/>
            <a:ext cx="5686741" cy="37008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B6CDF-BB3C-9D4F-95FD-76BC4C6112E2}"/>
              </a:ext>
            </a:extLst>
          </p:cNvPr>
          <p:cNvSpPr txBox="1"/>
          <p:nvPr/>
        </p:nvSpPr>
        <p:spPr>
          <a:xfrm>
            <a:off x="1925301" y="1894709"/>
            <a:ext cx="9143850" cy="26468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HogwartsWizard" pitchFamily="2" charset="0"/>
              </a:rPr>
              <a:t>Questions?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1B22C-4242-CB47-9D02-F510676DCEB5}"/>
              </a:ext>
            </a:extLst>
          </p:cNvPr>
          <p:cNvSpPr txBox="1"/>
          <p:nvPr/>
        </p:nvSpPr>
        <p:spPr>
          <a:xfrm>
            <a:off x="3944535" y="4118908"/>
            <a:ext cx="5112493" cy="1938992"/>
          </a:xfrm>
          <a:prstGeom prst="rect">
            <a:avLst/>
          </a:prstGeom>
          <a:solidFill>
            <a:schemeClr val="tx1">
              <a:alpha val="46000"/>
            </a:schemeClr>
          </a:solidFill>
          <a:ln>
            <a:noFill/>
          </a:ln>
          <a:effectLst>
            <a:softEdge rad="762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@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mikegeyser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  <a:p>
            <a:pPr algn="ctr"/>
            <a:r>
              <a:rPr lang="en-ZA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mikerambl.es</a:t>
            </a:r>
            <a:r>
              <a:rPr lang="en-ZA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/videos</a:t>
            </a:r>
          </a:p>
          <a:p>
            <a:pPr algn="ctr"/>
            <a:r>
              <a:rPr lang="en-ZA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workboxjs.org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B9C61C-C2C5-8049-8154-27BFD0499D8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53091B6-D90B-BB42-B58C-3314E05939DE}"/>
              </a:ext>
            </a:extLst>
          </p:cNvPr>
          <p:cNvGrpSpPr/>
          <p:nvPr/>
        </p:nvGrpSpPr>
        <p:grpSpPr>
          <a:xfrm>
            <a:off x="557784" y="329184"/>
            <a:ext cx="3639312" cy="1856232"/>
            <a:chOff x="557784" y="329184"/>
            <a:chExt cx="3639312" cy="1856232"/>
          </a:xfrm>
        </p:grpSpPr>
        <p:sp>
          <p:nvSpPr>
            <p:cNvPr id="6" name="Oval Callout 5">
              <a:extLst>
                <a:ext uri="{FF2B5EF4-FFF2-40B4-BE49-F238E27FC236}">
                  <a16:creationId xmlns:a16="http://schemas.microsoft.com/office/drawing/2014/main" id="{5B004A7E-C21F-1946-A2F7-141544423238}"/>
                </a:ext>
              </a:extLst>
            </p:cNvPr>
            <p:cNvSpPr/>
            <p:nvPr/>
          </p:nvSpPr>
          <p:spPr>
            <a:xfrm flipH="1">
              <a:off x="557784" y="329184"/>
              <a:ext cx="3639312" cy="1856232"/>
            </a:xfrm>
            <a:custGeom>
              <a:avLst/>
              <a:gdLst>
                <a:gd name="connsiteX0" fmla="*/ 569116 w 3639312"/>
                <a:gd name="connsiteY0" fmla="*/ 2357897 h 1856232"/>
                <a:gd name="connsiteX1" fmla="*/ 669926 w 3639312"/>
                <a:gd name="connsiteY1" fmla="*/ 2029644 h 1856232"/>
                <a:gd name="connsiteX2" fmla="*/ 774850 w 3639312"/>
                <a:gd name="connsiteY2" fmla="*/ 1687993 h 1856232"/>
                <a:gd name="connsiteX3" fmla="*/ 1028804 w 3639312"/>
                <a:gd name="connsiteY3" fmla="*/ 92240 h 1856232"/>
                <a:gd name="connsiteX4" fmla="*/ 2518524 w 3639312"/>
                <a:gd name="connsiteY4" fmla="*/ 71181 h 1856232"/>
                <a:gd name="connsiteX5" fmla="*/ 2975345 w 3639312"/>
                <a:gd name="connsiteY5" fmla="*/ 1645010 h 1856232"/>
                <a:gd name="connsiteX6" fmla="*/ 1409021 w 3639312"/>
                <a:gd name="connsiteY6" fmla="*/ 1832290 h 1856232"/>
                <a:gd name="connsiteX7" fmla="*/ 1005867 w 3639312"/>
                <a:gd name="connsiteY7" fmla="*/ 2084581 h 1856232"/>
                <a:gd name="connsiteX8" fmla="*/ 569116 w 3639312"/>
                <a:gd name="connsiteY8" fmla="*/ 2357897 h 1856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9312" h="1856232" extrusionOk="0">
                  <a:moveTo>
                    <a:pt x="569116" y="2357897"/>
                  </a:moveTo>
                  <a:cubicBezTo>
                    <a:pt x="576947" y="2271917"/>
                    <a:pt x="652272" y="2137166"/>
                    <a:pt x="669926" y="2029644"/>
                  </a:cubicBezTo>
                  <a:cubicBezTo>
                    <a:pt x="687579" y="1922122"/>
                    <a:pt x="773200" y="1763417"/>
                    <a:pt x="774850" y="1687993"/>
                  </a:cubicBezTo>
                  <a:cubicBezTo>
                    <a:pt x="-531842" y="1446210"/>
                    <a:pt x="-267833" y="650457"/>
                    <a:pt x="1028804" y="92240"/>
                  </a:cubicBezTo>
                  <a:cubicBezTo>
                    <a:pt x="1419064" y="-65413"/>
                    <a:pt x="2113931" y="5291"/>
                    <a:pt x="2518524" y="71181"/>
                  </a:cubicBezTo>
                  <a:cubicBezTo>
                    <a:pt x="4041138" y="370338"/>
                    <a:pt x="4149220" y="966327"/>
                    <a:pt x="2975345" y="1645010"/>
                  </a:cubicBezTo>
                  <a:cubicBezTo>
                    <a:pt x="2477117" y="1818740"/>
                    <a:pt x="1940080" y="1915952"/>
                    <a:pt x="1409021" y="1832290"/>
                  </a:cubicBezTo>
                  <a:cubicBezTo>
                    <a:pt x="1310840" y="1929038"/>
                    <a:pt x="1146768" y="1974695"/>
                    <a:pt x="1005867" y="2084581"/>
                  </a:cubicBezTo>
                  <a:cubicBezTo>
                    <a:pt x="864966" y="2194467"/>
                    <a:pt x="719267" y="2203720"/>
                    <a:pt x="569116" y="2357897"/>
                  </a:cubicBezTo>
                  <a:close/>
                </a:path>
              </a:pathLst>
            </a:cu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wedgeEllipseCallout">
                      <a:avLst>
                        <a:gd name="adj1" fmla="val -34362"/>
                        <a:gd name="adj2" fmla="val 77026"/>
                      </a:avLst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4F08E8-FCC7-034D-A1A0-8DDA8024E081}"/>
                </a:ext>
              </a:extLst>
            </p:cNvPr>
            <p:cNvSpPr txBox="1"/>
            <p:nvPr/>
          </p:nvSpPr>
          <p:spPr>
            <a:xfrm>
              <a:off x="1130403" y="749468"/>
              <a:ext cx="243688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Bradley Hand" pitchFamily="2" charset="77"/>
                </a:rPr>
                <a:t>Sorry!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03EA5F-4FDC-914E-ABED-06B8825EDE4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FD9498-6BD6-5347-8E52-AE39FCCE9E8F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BC7A6B-AE12-1B43-A8C5-EB1626ADC955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grpSp>
        <p:nvGrpSpPr>
          <p:cNvPr id="9" name="Graphic 7">
            <a:extLst>
              <a:ext uri="{FF2B5EF4-FFF2-40B4-BE49-F238E27FC236}">
                <a16:creationId xmlns:a16="http://schemas.microsoft.com/office/drawing/2014/main" id="{C668F615-32B7-9349-8867-6E0E6C3534C6}"/>
              </a:ext>
            </a:extLst>
          </p:cNvPr>
          <p:cNvGrpSpPr>
            <a:grpSpLocks noChangeAspect="1"/>
          </p:cNvGrpSpPr>
          <p:nvPr/>
        </p:nvGrpSpPr>
        <p:grpSpPr>
          <a:xfrm>
            <a:off x="1671127" y="1763776"/>
            <a:ext cx="8849746" cy="3330448"/>
            <a:chOff x="0" y="1134674"/>
            <a:chExt cx="12191999" cy="4588247"/>
          </a:xfrm>
          <a:solidFill>
            <a:schemeClr val="accent1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181149A-2210-D049-AE17-2EAB8FC77D0D}"/>
                </a:ext>
              </a:extLst>
            </p:cNvPr>
            <p:cNvSpPr/>
            <p:nvPr/>
          </p:nvSpPr>
          <p:spPr>
            <a:xfrm>
              <a:off x="8972987" y="1134675"/>
              <a:ext cx="3219012" cy="4588234"/>
            </a:xfrm>
            <a:custGeom>
              <a:avLst/>
              <a:gdLst>
                <a:gd name="connsiteX0" fmla="*/ 0 w 3219012"/>
                <a:gd name="connsiteY0" fmla="*/ 3766466 h 4588234"/>
                <a:gd name="connsiteX1" fmla="*/ 352207 w 3219012"/>
                <a:gd name="connsiteY1" fmla="*/ 2876210 h 4588234"/>
                <a:gd name="connsiteX2" fmla="*/ 1369164 w 3219012"/>
                <a:gd name="connsiteY2" fmla="*/ 2876210 h 4588234"/>
                <a:gd name="connsiteX3" fmla="*/ 886544 w 3219012"/>
                <a:gd name="connsiteY3" fmla="*/ 1525740 h 4588234"/>
                <a:gd name="connsiteX4" fmla="*/ 1490147 w 3219012"/>
                <a:gd name="connsiteY4" fmla="*/ 0 h 4588234"/>
                <a:gd name="connsiteX5" fmla="*/ 3219013 w 3219012"/>
                <a:gd name="connsiteY5" fmla="*/ 4588235 h 4588234"/>
                <a:gd name="connsiteX6" fmla="*/ 1944037 w 3219012"/>
                <a:gd name="connsiteY6" fmla="*/ 4588235 h 4588234"/>
                <a:gd name="connsiteX7" fmla="*/ 1648605 w 3219012"/>
                <a:gd name="connsiteY7" fmla="*/ 3766466 h 4588234"/>
                <a:gd name="connsiteX8" fmla="*/ 0 w 3219012"/>
                <a:gd name="connsiteY8" fmla="*/ 3766466 h 4588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19012" h="4588234">
                  <a:moveTo>
                    <a:pt x="0" y="3766466"/>
                  </a:moveTo>
                  <a:lnTo>
                    <a:pt x="352207" y="2876210"/>
                  </a:lnTo>
                  <a:lnTo>
                    <a:pt x="1369164" y="2876210"/>
                  </a:lnTo>
                  <a:lnTo>
                    <a:pt x="886544" y="1525740"/>
                  </a:lnTo>
                  <a:lnTo>
                    <a:pt x="1490147" y="0"/>
                  </a:lnTo>
                  <a:lnTo>
                    <a:pt x="3219013" y="4588235"/>
                  </a:lnTo>
                  <a:lnTo>
                    <a:pt x="1944037" y="4588235"/>
                  </a:lnTo>
                  <a:lnTo>
                    <a:pt x="1648605" y="3766466"/>
                  </a:lnTo>
                  <a:lnTo>
                    <a:pt x="0" y="3766466"/>
                  </a:ln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1E3252A-27CC-B948-9655-483F09D480C3}"/>
                </a:ext>
              </a:extLst>
            </p:cNvPr>
            <p:cNvSpPr/>
            <p:nvPr/>
          </p:nvSpPr>
          <p:spPr>
            <a:xfrm>
              <a:off x="3134268" y="1134681"/>
              <a:ext cx="6601780" cy="4588240"/>
            </a:xfrm>
            <a:custGeom>
              <a:avLst/>
              <a:gdLst>
                <a:gd name="connsiteX0" fmla="*/ 4750995 w 6601780"/>
                <a:gd name="connsiteY0" fmla="*/ 4588241 h 4588240"/>
                <a:gd name="connsiteX1" fmla="*/ 6601781 w 6601780"/>
                <a:gd name="connsiteY1" fmla="*/ 0 h 4588240"/>
                <a:gd name="connsiteX2" fmla="*/ 5374773 w 6601780"/>
                <a:gd name="connsiteY2" fmla="*/ 6 h 4588240"/>
                <a:gd name="connsiteX3" fmla="*/ 4108729 w 6601780"/>
                <a:gd name="connsiteY3" fmla="*/ 2965030 h 4588240"/>
                <a:gd name="connsiteX4" fmla="*/ 3208445 w 6601780"/>
                <a:gd name="connsiteY4" fmla="*/ 12 h 4588240"/>
                <a:gd name="connsiteX5" fmla="*/ 2265308 w 6601780"/>
                <a:gd name="connsiteY5" fmla="*/ 12 h 4588240"/>
                <a:gd name="connsiteX6" fmla="*/ 1298642 w 6601780"/>
                <a:gd name="connsiteY6" fmla="*/ 2965030 h 4588240"/>
                <a:gd name="connsiteX7" fmla="*/ 616927 w 6601780"/>
                <a:gd name="connsiteY7" fmla="*/ 1613930 h 4588240"/>
                <a:gd name="connsiteX8" fmla="*/ 0 w 6601780"/>
                <a:gd name="connsiteY8" fmla="*/ 3513708 h 4588240"/>
                <a:gd name="connsiteX9" fmla="*/ 626364 w 6601780"/>
                <a:gd name="connsiteY9" fmla="*/ 4588241 h 4588240"/>
                <a:gd name="connsiteX10" fmla="*/ 1833890 w 6601780"/>
                <a:gd name="connsiteY10" fmla="*/ 4588241 h 4588240"/>
                <a:gd name="connsiteX11" fmla="*/ 2707424 w 6601780"/>
                <a:gd name="connsiteY11" fmla="*/ 1929255 h 4588240"/>
                <a:gd name="connsiteX12" fmla="*/ 3540290 w 6601780"/>
                <a:gd name="connsiteY12" fmla="*/ 4588241 h 4588240"/>
                <a:gd name="connsiteX13" fmla="*/ 4750995 w 6601780"/>
                <a:gd name="connsiteY13" fmla="*/ 4588241 h 458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01780" h="4588240">
                  <a:moveTo>
                    <a:pt x="4750995" y="4588241"/>
                  </a:moveTo>
                  <a:lnTo>
                    <a:pt x="6601781" y="0"/>
                  </a:lnTo>
                  <a:lnTo>
                    <a:pt x="5374773" y="6"/>
                  </a:lnTo>
                  <a:lnTo>
                    <a:pt x="4108729" y="2965030"/>
                  </a:lnTo>
                  <a:lnTo>
                    <a:pt x="3208445" y="12"/>
                  </a:lnTo>
                  <a:lnTo>
                    <a:pt x="2265308" y="12"/>
                  </a:lnTo>
                  <a:lnTo>
                    <a:pt x="1298642" y="2965030"/>
                  </a:lnTo>
                  <a:lnTo>
                    <a:pt x="616927" y="1613930"/>
                  </a:lnTo>
                  <a:lnTo>
                    <a:pt x="0" y="3513708"/>
                  </a:lnTo>
                  <a:lnTo>
                    <a:pt x="626364" y="4588241"/>
                  </a:lnTo>
                  <a:lnTo>
                    <a:pt x="1833890" y="4588241"/>
                  </a:lnTo>
                  <a:lnTo>
                    <a:pt x="2707424" y="1929255"/>
                  </a:lnTo>
                  <a:lnTo>
                    <a:pt x="3540290" y="4588241"/>
                  </a:lnTo>
                  <a:lnTo>
                    <a:pt x="4750995" y="4588241"/>
                  </a:lnTo>
                  <a:close/>
                </a:path>
              </a:pathLst>
            </a:custGeom>
            <a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C5CB04BF-6CA6-1247-84B6-720B98794DFA}"/>
                </a:ext>
              </a:extLst>
            </p:cNvPr>
            <p:cNvSpPr/>
            <p:nvPr/>
          </p:nvSpPr>
          <p:spPr>
            <a:xfrm>
              <a:off x="0" y="1134674"/>
              <a:ext cx="3273776" cy="4588235"/>
            </a:xfrm>
            <a:custGeom>
              <a:avLst/>
              <a:gdLst>
                <a:gd name="connsiteX0" fmla="*/ 1164711 w 3273776"/>
                <a:gd name="connsiteY0" fmla="*/ 3013171 h 4588235"/>
                <a:gd name="connsiteX1" fmla="*/ 1920484 w 3273776"/>
                <a:gd name="connsiteY1" fmla="*/ 3013171 h 4588235"/>
                <a:gd name="connsiteX2" fmla="*/ 2532064 w 3273776"/>
                <a:gd name="connsiteY2" fmla="*/ 2936550 h 4588235"/>
                <a:gd name="connsiteX3" fmla="*/ 2727517 w 3273776"/>
                <a:gd name="connsiteY3" fmla="*/ 2334668 h 4588235"/>
                <a:gd name="connsiteX4" fmla="*/ 3273777 w 3273776"/>
                <a:gd name="connsiteY4" fmla="*/ 652498 h 4588235"/>
                <a:gd name="connsiteX5" fmla="*/ 3131221 w 3273776"/>
                <a:gd name="connsiteY5" fmla="*/ 465461 h 4588235"/>
                <a:gd name="connsiteX6" fmla="*/ 1900141 w 3273776"/>
                <a:gd name="connsiteY6" fmla="*/ 0 h 4588235"/>
                <a:gd name="connsiteX7" fmla="*/ 0 w 3273776"/>
                <a:gd name="connsiteY7" fmla="*/ 0 h 4588235"/>
                <a:gd name="connsiteX8" fmla="*/ 0 w 3273776"/>
                <a:gd name="connsiteY8" fmla="*/ 4588235 h 4588235"/>
                <a:gd name="connsiteX9" fmla="*/ 1164711 w 3273776"/>
                <a:gd name="connsiteY9" fmla="*/ 4588235 h 4588235"/>
                <a:gd name="connsiteX10" fmla="*/ 1164711 w 3273776"/>
                <a:gd name="connsiteY10" fmla="*/ 3013171 h 4588235"/>
                <a:gd name="connsiteX11" fmla="*/ 2165092 w 3273776"/>
                <a:gd name="connsiteY11" fmla="*/ 1055569 h 4588235"/>
                <a:gd name="connsiteX12" fmla="*/ 2329415 w 3273776"/>
                <a:gd name="connsiteY12" fmla="*/ 1498022 h 4588235"/>
                <a:gd name="connsiteX13" fmla="*/ 2184898 w 3273776"/>
                <a:gd name="connsiteY13" fmla="*/ 1941005 h 4588235"/>
                <a:gd name="connsiteX14" fmla="*/ 1601474 w 3273776"/>
                <a:gd name="connsiteY14" fmla="*/ 2122910 h 4588235"/>
                <a:gd name="connsiteX15" fmla="*/ 1164711 w 3273776"/>
                <a:gd name="connsiteY15" fmla="*/ 2122910 h 4588235"/>
                <a:gd name="connsiteX16" fmla="*/ 1164711 w 3273776"/>
                <a:gd name="connsiteY16" fmla="*/ 890247 h 4588235"/>
                <a:gd name="connsiteX17" fmla="*/ 1604685 w 3273776"/>
                <a:gd name="connsiteY17" fmla="*/ 890247 h 4588235"/>
                <a:gd name="connsiteX18" fmla="*/ 2165092 w 3273776"/>
                <a:gd name="connsiteY18" fmla="*/ 1055569 h 4588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73776" h="4588235">
                  <a:moveTo>
                    <a:pt x="1164711" y="3013171"/>
                  </a:moveTo>
                  <a:lnTo>
                    <a:pt x="1920484" y="3013171"/>
                  </a:lnTo>
                  <a:cubicBezTo>
                    <a:pt x="2149421" y="3013171"/>
                    <a:pt x="2353281" y="2987631"/>
                    <a:pt x="2532064" y="2936550"/>
                  </a:cubicBezTo>
                  <a:lnTo>
                    <a:pt x="2727517" y="2334668"/>
                  </a:lnTo>
                  <a:lnTo>
                    <a:pt x="3273777" y="652498"/>
                  </a:lnTo>
                  <a:cubicBezTo>
                    <a:pt x="3232154" y="586556"/>
                    <a:pt x="3184636" y="524207"/>
                    <a:pt x="3131221" y="465461"/>
                  </a:cubicBezTo>
                  <a:cubicBezTo>
                    <a:pt x="2850748" y="155150"/>
                    <a:pt x="2440393" y="0"/>
                    <a:pt x="1900141" y="0"/>
                  </a:cubicBezTo>
                  <a:lnTo>
                    <a:pt x="0" y="0"/>
                  </a:lnTo>
                  <a:lnTo>
                    <a:pt x="0" y="4588235"/>
                  </a:lnTo>
                  <a:lnTo>
                    <a:pt x="1164711" y="4588235"/>
                  </a:lnTo>
                  <a:lnTo>
                    <a:pt x="1164711" y="3013171"/>
                  </a:lnTo>
                  <a:close/>
                  <a:moveTo>
                    <a:pt x="2165092" y="1055569"/>
                  </a:moveTo>
                  <a:cubicBezTo>
                    <a:pt x="2274645" y="1165778"/>
                    <a:pt x="2329415" y="1313258"/>
                    <a:pt x="2329415" y="1498022"/>
                  </a:cubicBezTo>
                  <a:cubicBezTo>
                    <a:pt x="2329415" y="1684203"/>
                    <a:pt x="2281241" y="1831864"/>
                    <a:pt x="2184898" y="1941005"/>
                  </a:cubicBezTo>
                  <a:cubicBezTo>
                    <a:pt x="2079280" y="2062277"/>
                    <a:pt x="1884801" y="2122910"/>
                    <a:pt x="1601474" y="2122910"/>
                  </a:cubicBezTo>
                  <a:lnTo>
                    <a:pt x="1164711" y="2122910"/>
                  </a:lnTo>
                  <a:lnTo>
                    <a:pt x="1164711" y="890247"/>
                  </a:lnTo>
                  <a:lnTo>
                    <a:pt x="1604685" y="890247"/>
                  </a:lnTo>
                  <a:cubicBezTo>
                    <a:pt x="1868743" y="890247"/>
                    <a:pt x="2055545" y="945354"/>
                    <a:pt x="2165092" y="1055569"/>
                  </a:cubicBezTo>
                  <a:close/>
                </a:path>
              </a:pathLst>
            </a:custGeom>
            <a:solidFill>
              <a:srgbClr val="3D3D3D"/>
            </a:solidFill>
            <a:ln w="1249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58687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856C7-F07E-1941-ADA9-B97887B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65" y="462844"/>
            <a:ext cx="7354336" cy="58984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9A8E16-35F6-BB4C-97FA-234A778DE07D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830F5-B9F2-2E48-827A-4C50860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2554109"/>
            <a:ext cx="18796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D6C74-DD32-9245-8C0B-BFFD069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8" y="2357259"/>
            <a:ext cx="21082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93D43-EF62-6846-8CFB-6427E51C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209" y="2496959"/>
            <a:ext cx="1866900" cy="177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B2DE3E0-F231-9445-9584-9EAB64CFDCC2}"/>
              </a:ext>
            </a:extLst>
          </p:cNvPr>
          <p:cNvSpPr/>
          <p:nvPr/>
        </p:nvSpPr>
        <p:spPr>
          <a:xfrm>
            <a:off x="2665234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12F8DE0-4BD7-B043-8621-BF7A7FD950F1}"/>
              </a:ext>
            </a:extLst>
          </p:cNvPr>
          <p:cNvSpPr/>
          <p:nvPr/>
        </p:nvSpPr>
        <p:spPr>
          <a:xfrm>
            <a:off x="7151862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81A10-8026-F342-8EED-39BB06189709}"/>
              </a:ext>
            </a:extLst>
          </p:cNvPr>
          <p:cNvSpPr txBox="1"/>
          <p:nvPr/>
        </p:nvSpPr>
        <p:spPr>
          <a:xfrm>
            <a:off x="838200" y="5807631"/>
            <a:ext cx="144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ea typeface="Roboto Mono Light for Powerline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703D3C2-F4A2-5D4B-8588-7BC6D473E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HogwartsWizard" pitchFamily="2" charset="0"/>
                <a:ea typeface="Roboto Mono Light for Powerline" pitchFamily="2" charset="0"/>
              </a:rPr>
              <a:t>Service Workers</a:t>
            </a:r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</TotalTime>
  <Words>52</Words>
  <Application>Microsoft Macintosh PowerPoint</Application>
  <PresentationFormat>Widescreen</PresentationFormat>
  <Paragraphs>26</Paragraphs>
  <Slides>14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Bradley Hand</vt:lpstr>
      <vt:lpstr>Calibri</vt:lpstr>
      <vt:lpstr>Calibri Light</vt:lpstr>
      <vt:lpstr>HogwartsWizard</vt:lpstr>
      <vt:lpstr>Office Theme</vt:lpstr>
      <vt:lpstr>Wizardry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Service Workers</vt:lpstr>
      <vt:lpstr>PowerPoint Presentation</vt:lpstr>
      <vt:lpstr>PowerPoint Presentation</vt:lpstr>
      <vt:lpstr>PowerPoint Presentation</vt:lpstr>
      <vt:lpstr>In Summary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30</cp:revision>
  <dcterms:created xsi:type="dcterms:W3CDTF">2018-10-10T06:03:34Z</dcterms:created>
  <dcterms:modified xsi:type="dcterms:W3CDTF">2019-10-05T09:56:53Z</dcterms:modified>
</cp:coreProperties>
</file>